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3" r:id="rId5"/>
    <p:sldId id="261" r:id="rId6"/>
    <p:sldId id="265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9" autoAdjust="0"/>
    <p:restoredTop sz="94660"/>
  </p:normalViewPr>
  <p:slideViewPr>
    <p:cSldViewPr snapToGrid="0">
      <p:cViewPr>
        <p:scale>
          <a:sx n="75" d="100"/>
          <a:sy n="75" d="100"/>
        </p:scale>
        <p:origin x="-51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27"/>
          <a:stretch/>
        </p:blipFill>
        <p:spPr>
          <a:xfrm>
            <a:off x="0" y="0"/>
            <a:ext cx="9144000" cy="255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oo240@samara.edu.ru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51689"/>
            <a:ext cx="9144000" cy="1876607"/>
          </a:xfrm>
        </p:spPr>
        <p:txBody>
          <a:bodyPr>
            <a:noAutofit/>
          </a:bodyPr>
          <a:lstStyle/>
          <a:p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Фотоматериалы  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мероприятий, 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проводимых для обучающихся с целью формирования 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основ правильного питания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55876" y="5464273"/>
            <a:ext cx="3588124" cy="1304827"/>
          </a:xfrm>
        </p:spPr>
        <p:txBody>
          <a:bodyPr>
            <a:normAutofit/>
          </a:bodyPr>
          <a:lstStyle/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ED638048-338B-4349-94AE-B6E06B69E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245"/>
            <a:ext cx="91440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sng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«Детский сад комбинированного вида № 240» городского округа Самара</a:t>
            </a:r>
            <a:endParaRPr kumimoji="0" lang="ru-RU" altLang="ru-RU" sz="1400" b="0" i="0" u="sng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ИНН 6318207777 КПП 631801001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Россия, 443063, г. Самара, Балхашский проезд,4 тел. 951-23-63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70C931A-52BB-4720-81E1-B2275C01A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819729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Воспитание культуры питания у дошкольников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1854200"/>
            <a:ext cx="6235701" cy="467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32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617F13FA-EB49-40ED-8DB8-A684F9C95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Учимся готовить вкусный и полезный салат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2" t="18731" b="20559"/>
          <a:stretch/>
        </p:blipFill>
        <p:spPr>
          <a:xfrm>
            <a:off x="6477000" y="1975922"/>
            <a:ext cx="2197100" cy="388161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2397483"/>
            <a:ext cx="2901950" cy="38692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 r="26913"/>
          <a:stretch/>
        </p:blipFill>
        <p:spPr>
          <a:xfrm>
            <a:off x="241300" y="1994658"/>
            <a:ext cx="2578100" cy="381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85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1FAA46A6-4E99-4FC2-ADDA-10B2FB41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8515350" cy="132556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Проращиваем </a:t>
            </a:r>
            <a:r>
              <a:rPr lang="ru-RU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микрозелень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434729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A274CEE1-179B-436A-96D2-5C780CEF1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5"/>
            <a:ext cx="829861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Тематическая неделя «Полезная и вредная еда»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63" y="1787525"/>
            <a:ext cx="2141674" cy="4351338"/>
          </a:xfr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" t="27408" r="6249"/>
          <a:stretch/>
        </p:blipFill>
        <p:spPr>
          <a:xfrm>
            <a:off x="363035" y="2247900"/>
            <a:ext cx="5726502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80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1B7D116A-3183-4B9A-B067-8FEF253B14E2}"/>
              </a:ext>
            </a:extLst>
          </p:cNvPr>
          <p:cNvSpPr txBox="1">
            <a:spLocks/>
          </p:cNvSpPr>
          <p:nvPr/>
        </p:nvSpPr>
        <p:spPr>
          <a:xfrm>
            <a:off x="1009650" y="241619"/>
            <a:ext cx="7886700" cy="79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Тематическая неделя «Хлеб всему голова!»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70" y="1597222"/>
            <a:ext cx="5092680" cy="50926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5" r="26284" b="-3447"/>
          <a:stretch/>
        </p:blipFill>
        <p:spPr>
          <a:xfrm>
            <a:off x="234970" y="1947946"/>
            <a:ext cx="3568700" cy="439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47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D6D1794-7886-42D5-8613-065A79236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2000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Настольные игры, формирующие основы правильного питания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8" y="1608137"/>
            <a:ext cx="4491567" cy="3368675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10138" y="2725738"/>
            <a:ext cx="340042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98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BA20A69-5B8C-4E5B-8A6A-C2D8EEA82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50"/>
          <a:stretch/>
        </p:blipFill>
        <p:spPr>
          <a:xfrm>
            <a:off x="3406117" y="2403411"/>
            <a:ext cx="5478737" cy="31253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ED3DBCE1-0647-4A69-8BCF-F7D3B42D5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Спасибо за внимание!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6FFF67B0-0C4E-4FA0-BBCF-40DF6B9F0B2A}"/>
              </a:ext>
            </a:extLst>
          </p:cNvPr>
          <p:cNvSpPr txBox="1">
            <a:spLocks/>
          </p:cNvSpPr>
          <p:nvPr/>
        </p:nvSpPr>
        <p:spPr>
          <a:xfrm>
            <a:off x="337863" y="2576575"/>
            <a:ext cx="3093654" cy="301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Приглашаем к сотрудничеству: 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МБДОУ «Детский сад № 240» г. о. Самара</a:t>
            </a:r>
          </a:p>
          <a:p>
            <a:r>
              <a:rPr lang="en-US" dirty="0">
                <a:hlinkClick r:id="rId3"/>
              </a:rPr>
              <a:t>doo240@samara.edu.ru</a:t>
            </a:r>
            <a:endParaRPr lang="en-US" dirty="0"/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тел.: 951-23-63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62D5D46-AB85-4D7E-9E40-C06C68FE2B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940" y="5055457"/>
            <a:ext cx="1079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865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104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Фотоматериалы  мероприятий, проводимых для обучающихся с целью формирования основ правильного питания</vt:lpstr>
      <vt:lpstr>Воспитание культуры питания у дошкольников</vt:lpstr>
      <vt:lpstr>Учимся готовить вкусный и полезный салат</vt:lpstr>
      <vt:lpstr>Проращиваем микрозелень</vt:lpstr>
      <vt:lpstr>Тематическая неделя «Полезная и вредная еда»</vt:lpstr>
      <vt:lpstr>Презентация PowerPoint</vt:lpstr>
      <vt:lpstr>Настольные игры, формирующие основы правильного питания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Юлия Александровна</cp:lastModifiedBy>
  <cp:revision>42</cp:revision>
  <dcterms:created xsi:type="dcterms:W3CDTF">2014-11-21T11:00:06Z</dcterms:created>
  <dcterms:modified xsi:type="dcterms:W3CDTF">2022-05-30T07:46:36Z</dcterms:modified>
</cp:coreProperties>
</file>